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2" r:id="rId3"/>
    <p:sldId id="257" r:id="rId4"/>
    <p:sldId id="259" r:id="rId5"/>
    <p:sldId id="258" r:id="rId6"/>
    <p:sldId id="260" r:id="rId7"/>
    <p:sldId id="261"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5BF5DAD9-BF6D-44C2-BBBD-8CE220E40622}" type="datetimeFigureOut">
              <a:rPr lang="en-US" smtClean="0"/>
              <a:t>6/28/2012</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9BA57D5F-3129-484C-BD6C-371895C172B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F5DAD9-BF6D-44C2-BBBD-8CE220E40622}"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F5DAD9-BF6D-44C2-BBBD-8CE220E40622}"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F5DAD9-BF6D-44C2-BBBD-8CE220E40622}"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BF5DAD9-BF6D-44C2-BBBD-8CE220E40622}" type="datetimeFigureOut">
              <a:rPr lang="en-US" smtClean="0"/>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BF5DAD9-BF6D-44C2-BBBD-8CE220E40622}"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5BF5DAD9-BF6D-44C2-BBBD-8CE220E40622}" type="datetimeFigureOut">
              <a:rPr lang="en-US" smtClean="0"/>
              <a:t>6/28/2012</a:t>
            </a:fld>
            <a:endParaRPr lang="en-US"/>
          </a:p>
        </p:txBody>
      </p:sp>
      <p:sp>
        <p:nvSpPr>
          <p:cNvPr id="27" name="Slide Number Placeholder 26"/>
          <p:cNvSpPr>
            <a:spLocks noGrp="1"/>
          </p:cNvSpPr>
          <p:nvPr>
            <p:ph type="sldNum" sz="quarter" idx="11"/>
          </p:nvPr>
        </p:nvSpPr>
        <p:spPr/>
        <p:txBody>
          <a:bodyPr rtlCol="0"/>
          <a:lstStyle/>
          <a:p>
            <a:fld id="{9BA57D5F-3129-484C-BD6C-371895C172BF}"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5BF5DAD9-BF6D-44C2-BBBD-8CE220E40622}" type="datetimeFigureOut">
              <a:rPr lang="en-US" smtClean="0"/>
              <a:t>6/28/2012</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9BA57D5F-3129-484C-BD6C-371895C172B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F5DAD9-BF6D-44C2-BBBD-8CE220E40622}" type="datetimeFigureOut">
              <a:rPr lang="en-US" smtClean="0"/>
              <a:t>6/28/2012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BF5DAD9-BF6D-44C2-BBBD-8CE220E40622}"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BF5DAD9-BF6D-44C2-BBBD-8CE220E40622}" type="datetimeFigureOut">
              <a:rPr lang="en-US" smtClean="0"/>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57D5F-3129-484C-BD6C-371895C172B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F5DAD9-BF6D-44C2-BBBD-8CE220E40622}" type="datetimeFigureOut">
              <a:rPr lang="en-US" smtClean="0"/>
              <a:t>6/28/2012</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9BA57D5F-3129-484C-BD6C-371895C172B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Android Apps</a:t>
            </a:r>
            <a:br>
              <a:rPr lang="en-US" dirty="0" smtClean="0"/>
            </a:br>
            <a:r>
              <a:rPr lang="en-US" dirty="0" smtClean="0"/>
              <a:t>In Education 80/20</a:t>
            </a:r>
            <a:endParaRPr lang="en-US" dirty="0"/>
          </a:p>
        </p:txBody>
      </p:sp>
      <p:sp>
        <p:nvSpPr>
          <p:cNvPr id="3" name="Subtitle 2"/>
          <p:cNvSpPr>
            <a:spLocks noGrp="1"/>
          </p:cNvSpPr>
          <p:nvPr>
            <p:ph type="subTitle" idx="1"/>
          </p:nvPr>
        </p:nvSpPr>
        <p:spPr/>
        <p:txBody>
          <a:bodyPr/>
          <a:lstStyle/>
          <a:p>
            <a:r>
              <a:rPr lang="en-US" dirty="0" smtClean="0"/>
              <a:t>For use on high school </a:t>
            </a:r>
          </a:p>
          <a:p>
            <a:r>
              <a:rPr lang="en-US" dirty="0" smtClean="0"/>
              <a:t>Android based tablets</a:t>
            </a:r>
            <a:endParaRPr lang="en-US" dirty="0"/>
          </a:p>
        </p:txBody>
      </p:sp>
      <p:pic>
        <p:nvPicPr>
          <p:cNvPr id="1026" name="Picture 2" descr="image002"/>
          <p:cNvPicPr>
            <a:picLocks noChangeAspect="1" noChangeArrowheads="1"/>
          </p:cNvPicPr>
          <p:nvPr/>
        </p:nvPicPr>
        <p:blipFill>
          <a:blip r:embed="rId2" cstate="print"/>
          <a:srcRect/>
          <a:stretch>
            <a:fillRect/>
          </a:stretch>
        </p:blipFill>
        <p:spPr bwMode="auto">
          <a:xfrm>
            <a:off x="6172200" y="4191000"/>
            <a:ext cx="2438400" cy="2438400"/>
          </a:xfrm>
          <a:prstGeom prst="rect">
            <a:avLst/>
          </a:prstGeom>
          <a:noFill/>
          <a:ln w="9525">
            <a:noFill/>
            <a:miter lim="800000"/>
            <a:headEnd/>
            <a:tailEnd/>
          </a:ln>
        </p:spPr>
      </p:pic>
      <p:pic>
        <p:nvPicPr>
          <p:cNvPr id="5" name="Picture 3" descr="C:\Documents and Settings\djhutchinson\Local Settings\Temporary Internet Files\Content.IE5\X51V7OQ7\MC900432596[1].png"/>
          <p:cNvPicPr>
            <a:picLocks noChangeAspect="1" noChangeArrowheads="1"/>
          </p:cNvPicPr>
          <p:nvPr/>
        </p:nvPicPr>
        <p:blipFill>
          <a:blip r:embed="rId3" cstate="print"/>
          <a:srcRect/>
          <a:stretch>
            <a:fillRect/>
          </a:stretch>
        </p:blipFill>
        <p:spPr bwMode="auto">
          <a:xfrm>
            <a:off x="6629400" y="609600"/>
            <a:ext cx="1828572" cy="182857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rgbClr val="FF0000"/>
                </a:solidFill>
                <a:cs typeface="Aharoni" pitchFamily="2" charset="-79"/>
              </a:rPr>
              <a:t>TED App</a:t>
            </a:r>
            <a:endParaRPr lang="en-US" sz="5400" b="1" dirty="0">
              <a:solidFill>
                <a:srgbClr val="FF0000"/>
              </a:solidFill>
              <a:cs typeface="Aharoni" pitchFamily="2" charset="-79"/>
            </a:endParaRPr>
          </a:p>
        </p:txBody>
      </p:sp>
      <p:pic>
        <p:nvPicPr>
          <p:cNvPr id="5" name="Content Placeholder 4" descr="ted.jpg"/>
          <p:cNvPicPr>
            <a:picLocks noGrp="1" noChangeAspect="1"/>
          </p:cNvPicPr>
          <p:nvPr>
            <p:ph sz="half" idx="1"/>
          </p:nvPr>
        </p:nvPicPr>
        <p:blipFill>
          <a:blip r:embed="rId2" cstate="print"/>
          <a:stretch>
            <a:fillRect/>
          </a:stretch>
        </p:blipFill>
        <p:spPr>
          <a:xfrm>
            <a:off x="4648200" y="2895600"/>
            <a:ext cx="4038600" cy="1976336"/>
          </a:xfrm>
        </p:spPr>
      </p:pic>
      <p:sp>
        <p:nvSpPr>
          <p:cNvPr id="4" name="Content Placeholder 3"/>
          <p:cNvSpPr>
            <a:spLocks noGrp="1"/>
          </p:cNvSpPr>
          <p:nvPr>
            <p:ph sz="half" idx="2"/>
          </p:nvPr>
        </p:nvSpPr>
        <p:spPr>
          <a:xfrm>
            <a:off x="304800" y="2286000"/>
            <a:ext cx="4038600" cy="4260787"/>
          </a:xfrm>
        </p:spPr>
        <p:txBody>
          <a:bodyPr>
            <a:normAutofit lnSpcReduction="10000"/>
          </a:bodyPr>
          <a:lstStyle/>
          <a:p>
            <a:r>
              <a:rPr lang="en-US" dirty="0" smtClean="0"/>
              <a:t>Who doesn’t love TED talks?</a:t>
            </a:r>
          </a:p>
          <a:p>
            <a:r>
              <a:rPr lang="en-US" dirty="0" smtClean="0"/>
              <a:t>They cross a wide range of genres and ideas.</a:t>
            </a:r>
          </a:p>
          <a:p>
            <a:r>
              <a:rPr lang="en-US" dirty="0" smtClean="0"/>
              <a:t>At the end of the year, I had shown a couple of TED talks as warm-ups then had the kids respond in journals and discuss. I should do more. </a:t>
            </a:r>
            <a:endParaRPr lang="en-US" dirty="0" smtClean="0"/>
          </a:p>
          <a:p>
            <a:r>
              <a:rPr lang="en-US" dirty="0" smtClean="0"/>
              <a:t>I can see having kids view the talks as valuable homework- maybe viewing one relevant to an interest or area of interest-then practicing summary writing skills.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Mathlab</a:t>
            </a:r>
            <a:r>
              <a:rPr lang="en-US" dirty="0" smtClean="0"/>
              <a:t> Graphing Calculator</a:t>
            </a:r>
            <a:endParaRPr lang="en-US" dirty="0"/>
          </a:p>
        </p:txBody>
      </p:sp>
      <p:pic>
        <p:nvPicPr>
          <p:cNvPr id="4" name="Content Placeholder 3" descr="mathcalc2.jpg"/>
          <p:cNvPicPr>
            <a:picLocks noGrp="1" noChangeAspect="1"/>
          </p:cNvPicPr>
          <p:nvPr>
            <p:ph idx="1"/>
          </p:nvPr>
        </p:nvPicPr>
        <p:blipFill>
          <a:blip r:embed="rId2" cstate="print"/>
          <a:stretch>
            <a:fillRect/>
          </a:stretch>
        </p:blipFill>
        <p:spPr>
          <a:xfrm>
            <a:off x="7467600" y="4343400"/>
            <a:ext cx="1314450" cy="2190750"/>
          </a:xfrm>
        </p:spPr>
      </p:pic>
      <p:pic>
        <p:nvPicPr>
          <p:cNvPr id="5" name="Picture 4" descr="mathcalc.png"/>
          <p:cNvPicPr>
            <a:picLocks noChangeAspect="1"/>
          </p:cNvPicPr>
          <p:nvPr/>
        </p:nvPicPr>
        <p:blipFill>
          <a:blip r:embed="rId3" cstate="print"/>
          <a:stretch>
            <a:fillRect/>
          </a:stretch>
        </p:blipFill>
        <p:spPr>
          <a:xfrm>
            <a:off x="7315200" y="1066800"/>
            <a:ext cx="1181100" cy="1181100"/>
          </a:xfrm>
          <a:prstGeom prst="rect">
            <a:avLst/>
          </a:prstGeom>
        </p:spPr>
      </p:pic>
      <p:pic>
        <p:nvPicPr>
          <p:cNvPr id="6" name="Picture 5" descr="mathcalc3.jpg"/>
          <p:cNvPicPr>
            <a:picLocks noChangeAspect="1"/>
          </p:cNvPicPr>
          <p:nvPr/>
        </p:nvPicPr>
        <p:blipFill>
          <a:blip r:embed="rId4" cstate="print"/>
          <a:stretch>
            <a:fillRect/>
          </a:stretch>
        </p:blipFill>
        <p:spPr>
          <a:xfrm>
            <a:off x="5943600" y="2286000"/>
            <a:ext cx="1314450" cy="2190750"/>
          </a:xfrm>
          <a:prstGeom prst="rect">
            <a:avLst/>
          </a:prstGeom>
        </p:spPr>
      </p:pic>
      <p:sp>
        <p:nvSpPr>
          <p:cNvPr id="7" name="TextBox 6"/>
          <p:cNvSpPr txBox="1"/>
          <p:nvPr/>
        </p:nvSpPr>
        <p:spPr>
          <a:xfrm>
            <a:off x="533400" y="2286000"/>
            <a:ext cx="5181600" cy="2308324"/>
          </a:xfrm>
          <a:prstGeom prst="rect">
            <a:avLst/>
          </a:prstGeom>
          <a:noFill/>
        </p:spPr>
        <p:txBody>
          <a:bodyPr wrap="square" rtlCol="0">
            <a:spAutoFit/>
          </a:bodyPr>
          <a:lstStyle/>
          <a:p>
            <a:r>
              <a:rPr lang="en-US" dirty="0" smtClean="0"/>
              <a:t>Years ago, I spent a small fortune on scientific calculators and graphic calculators for my brood.</a:t>
            </a:r>
          </a:p>
          <a:p>
            <a:endParaRPr lang="en-US" dirty="0"/>
          </a:p>
          <a:p>
            <a:r>
              <a:rPr lang="en-US" dirty="0" smtClean="0"/>
              <a:t>How wonderful that students now can download for free and have the luxury  of seeing their math calculations. It can level the playing filed in terms of appropriate tools for high level coursework.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Dictionary Apps</a:t>
            </a:r>
            <a:endParaRPr lang="en-US" dirty="0"/>
          </a:p>
        </p:txBody>
      </p:sp>
      <p:pic>
        <p:nvPicPr>
          <p:cNvPr id="4" name="Content Placeholder 3" descr="dictionary1.png"/>
          <p:cNvPicPr>
            <a:picLocks noGrp="1" noChangeAspect="1"/>
          </p:cNvPicPr>
          <p:nvPr>
            <p:ph idx="1"/>
          </p:nvPr>
        </p:nvPicPr>
        <p:blipFill>
          <a:blip r:embed="rId2" cstate="print"/>
          <a:stretch>
            <a:fillRect/>
          </a:stretch>
        </p:blipFill>
        <p:spPr>
          <a:xfrm>
            <a:off x="533400" y="2133600"/>
            <a:ext cx="1181100" cy="1181100"/>
          </a:xfrm>
        </p:spPr>
      </p:pic>
      <p:sp>
        <p:nvSpPr>
          <p:cNvPr id="5" name="TextBox 4"/>
          <p:cNvSpPr txBox="1"/>
          <p:nvPr/>
        </p:nvSpPr>
        <p:spPr>
          <a:xfrm>
            <a:off x="1905000" y="2667000"/>
            <a:ext cx="3276600" cy="1754326"/>
          </a:xfrm>
          <a:prstGeom prst="rect">
            <a:avLst/>
          </a:prstGeom>
          <a:noFill/>
        </p:spPr>
        <p:txBody>
          <a:bodyPr wrap="square" rtlCol="0">
            <a:spAutoFit/>
          </a:bodyPr>
          <a:lstStyle/>
          <a:p>
            <a:r>
              <a:rPr lang="en-US" dirty="0" smtClean="0"/>
              <a:t>Dictionary.com flash card maker allows for building lists of words for content study. On their mobile device, they can access right before exams and during down time. </a:t>
            </a:r>
            <a:endParaRPr lang="en-US" dirty="0"/>
          </a:p>
        </p:txBody>
      </p:sp>
      <p:pic>
        <p:nvPicPr>
          <p:cNvPr id="6" name="Picture 5" descr="dictionary 2.jpg"/>
          <p:cNvPicPr>
            <a:picLocks noChangeAspect="1"/>
          </p:cNvPicPr>
          <p:nvPr/>
        </p:nvPicPr>
        <p:blipFill>
          <a:blip r:embed="rId3" cstate="print"/>
          <a:stretch>
            <a:fillRect/>
          </a:stretch>
        </p:blipFill>
        <p:spPr>
          <a:xfrm>
            <a:off x="5943600" y="2514600"/>
            <a:ext cx="2076450" cy="34607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Dictionary.com</a:t>
            </a:r>
            <a:endParaRPr lang="en-US" dirty="0"/>
          </a:p>
        </p:txBody>
      </p:sp>
      <p:sp>
        <p:nvSpPr>
          <p:cNvPr id="3" name="Content Placeholder 2"/>
          <p:cNvSpPr>
            <a:spLocks noGrp="1"/>
          </p:cNvSpPr>
          <p:nvPr>
            <p:ph idx="1"/>
          </p:nvPr>
        </p:nvSpPr>
        <p:spPr>
          <a:xfrm>
            <a:off x="457200" y="2249424"/>
            <a:ext cx="4800600" cy="4325112"/>
          </a:xfrm>
        </p:spPr>
        <p:txBody>
          <a:bodyPr>
            <a:normAutofit fontScale="92500"/>
          </a:bodyPr>
          <a:lstStyle/>
          <a:p>
            <a:r>
              <a:rPr lang="en-US" dirty="0" smtClean="0"/>
              <a:t>I really took the time to have the kids learn to use this site, and we just bookmarked it. </a:t>
            </a:r>
          </a:p>
          <a:p>
            <a:r>
              <a:rPr lang="en-US" dirty="0" smtClean="0"/>
              <a:t>It has audible </a:t>
            </a:r>
            <a:r>
              <a:rPr lang="en-US" dirty="0" err="1" smtClean="0"/>
              <a:t>pronounciation</a:t>
            </a:r>
            <a:r>
              <a:rPr lang="en-US" dirty="0" smtClean="0"/>
              <a:t> of a word, synonyms, antonyms, as well as examples and multiple definitions. A must for reading and writing. </a:t>
            </a:r>
            <a:endParaRPr lang="en-US" dirty="0"/>
          </a:p>
        </p:txBody>
      </p:sp>
      <p:pic>
        <p:nvPicPr>
          <p:cNvPr id="4" name="Picture 3" descr="dictionary3.png"/>
          <p:cNvPicPr>
            <a:picLocks noChangeAspect="1"/>
          </p:cNvPicPr>
          <p:nvPr/>
        </p:nvPicPr>
        <p:blipFill>
          <a:blip r:embed="rId2" cstate="print"/>
          <a:stretch>
            <a:fillRect/>
          </a:stretch>
        </p:blipFill>
        <p:spPr>
          <a:xfrm>
            <a:off x="4038600" y="685800"/>
            <a:ext cx="1181100" cy="1181100"/>
          </a:xfrm>
          <a:prstGeom prst="rect">
            <a:avLst/>
          </a:prstGeom>
        </p:spPr>
      </p:pic>
      <p:pic>
        <p:nvPicPr>
          <p:cNvPr id="5" name="Picture 4" descr="dictionary 4.jpg"/>
          <p:cNvPicPr>
            <a:picLocks noChangeAspect="1"/>
          </p:cNvPicPr>
          <p:nvPr/>
        </p:nvPicPr>
        <p:blipFill>
          <a:blip r:embed="rId3" cstate="print"/>
          <a:stretch>
            <a:fillRect/>
          </a:stretch>
        </p:blipFill>
        <p:spPr>
          <a:xfrm>
            <a:off x="5715000" y="1398034"/>
            <a:ext cx="2667000" cy="475511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droid.jpg"/>
          <p:cNvPicPr>
            <a:picLocks noChangeAspect="1"/>
          </p:cNvPicPr>
          <p:nvPr/>
        </p:nvPicPr>
        <p:blipFill>
          <a:blip r:embed="rId2" cstate="print"/>
          <a:stretch>
            <a:fillRect/>
          </a:stretch>
        </p:blipFill>
        <p:spPr>
          <a:xfrm>
            <a:off x="228600" y="914400"/>
            <a:ext cx="7924800" cy="3541041"/>
          </a:xfrm>
          <a:prstGeom prst="rect">
            <a:avLst/>
          </a:prstGeom>
        </p:spPr>
      </p:pic>
      <p:sp>
        <p:nvSpPr>
          <p:cNvPr id="3" name="TextBox 2"/>
          <p:cNvSpPr txBox="1"/>
          <p:nvPr/>
        </p:nvSpPr>
        <p:spPr>
          <a:xfrm>
            <a:off x="381000" y="685800"/>
            <a:ext cx="4953000" cy="923330"/>
          </a:xfrm>
          <a:prstGeom prst="rect">
            <a:avLst/>
          </a:prstGeom>
          <a:noFill/>
        </p:spPr>
        <p:txBody>
          <a:bodyPr wrap="square" rtlCol="0">
            <a:spAutoFit/>
          </a:bodyPr>
          <a:lstStyle/>
          <a:p>
            <a:r>
              <a:rPr lang="en-US" sz="5400" dirty="0" smtClean="0"/>
              <a:t>Google Apps</a:t>
            </a:r>
            <a:endParaRPr lang="en-US" sz="5400" dirty="0"/>
          </a:p>
        </p:txBody>
      </p:sp>
      <p:sp>
        <p:nvSpPr>
          <p:cNvPr id="4" name="TextBox 3"/>
          <p:cNvSpPr txBox="1"/>
          <p:nvPr/>
        </p:nvSpPr>
        <p:spPr>
          <a:xfrm>
            <a:off x="685800" y="4419600"/>
            <a:ext cx="7467600" cy="1754326"/>
          </a:xfrm>
          <a:prstGeom prst="rect">
            <a:avLst/>
          </a:prstGeom>
          <a:noFill/>
        </p:spPr>
        <p:txBody>
          <a:bodyPr wrap="square" rtlCol="0">
            <a:spAutoFit/>
          </a:bodyPr>
          <a:lstStyle/>
          <a:p>
            <a:r>
              <a:rPr lang="en-US" dirty="0" smtClean="0"/>
              <a:t>There are so many Google apps available, and </a:t>
            </a:r>
          </a:p>
          <a:p>
            <a:r>
              <a:rPr lang="en-US" dirty="0" smtClean="0"/>
              <a:t>I need to take more time to discover how they can all be utilized,</a:t>
            </a:r>
          </a:p>
          <a:p>
            <a:r>
              <a:rPr lang="en-US" dirty="0"/>
              <a:t>b</a:t>
            </a:r>
            <a:r>
              <a:rPr lang="en-US" dirty="0" smtClean="0"/>
              <a:t>ut I do know that  email, Docs, Presentations, YouTube—all allow </a:t>
            </a:r>
          </a:p>
          <a:p>
            <a:r>
              <a:rPr lang="en-US" dirty="0" smtClean="0"/>
              <a:t>for cloud storage and sharing. </a:t>
            </a:r>
          </a:p>
          <a:p>
            <a:endParaRPr lang="en-US" dirty="0" smtClean="0"/>
          </a:p>
          <a:p>
            <a:r>
              <a:rPr lang="en-US" dirty="0" smtClean="0"/>
              <a:t>Providing ways for paperless feedback and sharing.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1524000"/>
            <a:ext cx="6477000" cy="2677656"/>
          </a:xfrm>
          <a:prstGeom prst="rect">
            <a:avLst/>
          </a:prstGeom>
          <a:noFill/>
        </p:spPr>
        <p:txBody>
          <a:bodyPr wrap="square" rtlCol="0">
            <a:spAutoFit/>
          </a:bodyPr>
          <a:lstStyle/>
          <a:p>
            <a:r>
              <a:rPr lang="en-US" sz="2400" dirty="0" smtClean="0"/>
              <a:t>These are a few apps that I explored, I am also looking at some new tools I discovered recently such as </a:t>
            </a:r>
            <a:r>
              <a:rPr lang="en-US" sz="2400" dirty="0" err="1" smtClean="0"/>
              <a:t>Edmodo</a:t>
            </a:r>
            <a:endParaRPr lang="en-US" sz="2400" dirty="0" smtClean="0"/>
          </a:p>
          <a:p>
            <a:r>
              <a:rPr lang="en-US" sz="2400" dirty="0" smtClean="0"/>
              <a:t>Voice thread, and Ever Note . I see there are apps available  but I don’t want to bog kids down, as the year progresses, new needs will encourage the discovery of new tools. </a:t>
            </a:r>
            <a:endParaRPr lang="en-US" sz="2400" dirty="0"/>
          </a:p>
        </p:txBody>
      </p:sp>
      <p:pic>
        <p:nvPicPr>
          <p:cNvPr id="3074" name="Picture 2" descr="C:\Documents and Settings\djhutchinson\Local Settings\Temporary Internet Files\Content.IE5\RNSX1OCI\MC900433847[1].png"/>
          <p:cNvPicPr>
            <a:picLocks noChangeAspect="1" noChangeArrowheads="1"/>
          </p:cNvPicPr>
          <p:nvPr/>
        </p:nvPicPr>
        <p:blipFill>
          <a:blip r:embed="rId2" cstate="print"/>
          <a:srcRect/>
          <a:stretch>
            <a:fillRect/>
          </a:stretch>
        </p:blipFill>
        <p:spPr bwMode="auto">
          <a:xfrm>
            <a:off x="5715000" y="4267200"/>
            <a:ext cx="2286000" cy="2286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Tablets on classrooms, BYOD schools</a:t>
            </a:r>
            <a:endParaRPr lang="en-US" dirty="0"/>
          </a:p>
        </p:txBody>
      </p:sp>
      <p:sp>
        <p:nvSpPr>
          <p:cNvPr id="3" name="Content Placeholder 2"/>
          <p:cNvSpPr>
            <a:spLocks noGrp="1"/>
          </p:cNvSpPr>
          <p:nvPr>
            <p:ph idx="1"/>
          </p:nvPr>
        </p:nvSpPr>
        <p:spPr/>
        <p:txBody>
          <a:bodyPr/>
          <a:lstStyle/>
          <a:p>
            <a:r>
              <a:rPr lang="en-US" sz="2400" dirty="0" smtClean="0"/>
              <a:t>In these times, student bring smart phones to school, and many campuses are utilizing tablets for students to access textbooks as well as leaning management systems.</a:t>
            </a:r>
          </a:p>
          <a:p>
            <a:r>
              <a:rPr lang="en-US" sz="2400" dirty="0" smtClean="0"/>
              <a:t>What kind of tools/apps can be loaded to make leaning more engaging?</a:t>
            </a:r>
          </a:p>
          <a:p>
            <a:r>
              <a:rPr lang="en-US" sz="2400" dirty="0" smtClean="0"/>
              <a:t>Can we find free apps that we can access to encourage more educationally relevant use of these devices</a:t>
            </a:r>
            <a:r>
              <a:rPr lang="en-US" dirty="0" smtClean="0"/>
              <a:t>.</a:t>
            </a:r>
            <a:endParaRPr lang="en-US" dirty="0"/>
          </a:p>
        </p:txBody>
      </p:sp>
      <p:pic>
        <p:nvPicPr>
          <p:cNvPr id="4" name="Picture 3" descr="C:\Documents and Settings\djhutchinson\Local Settings\Temporary Internet Files\Content.IE5\X51V7OQ7\MC900432596[1].png"/>
          <p:cNvPicPr>
            <a:picLocks noChangeAspect="1" noChangeArrowheads="1"/>
          </p:cNvPicPr>
          <p:nvPr/>
        </p:nvPicPr>
        <p:blipFill>
          <a:blip r:embed="rId2" cstate="print"/>
          <a:srcRect/>
          <a:stretch>
            <a:fillRect/>
          </a:stretch>
        </p:blipFill>
        <p:spPr bwMode="auto">
          <a:xfrm>
            <a:off x="7315428" y="5029428"/>
            <a:ext cx="1828572" cy="182857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Adobe Reader App</a:t>
            </a:r>
            <a:endParaRPr lang="en-US" dirty="0"/>
          </a:p>
        </p:txBody>
      </p:sp>
      <p:pic>
        <p:nvPicPr>
          <p:cNvPr id="6" name="Content Placeholder 5" descr="adobe.jpg"/>
          <p:cNvPicPr>
            <a:picLocks noGrp="1" noChangeAspect="1"/>
          </p:cNvPicPr>
          <p:nvPr>
            <p:ph idx="1"/>
          </p:nvPr>
        </p:nvPicPr>
        <p:blipFill>
          <a:blip r:embed="rId2" cstate="print"/>
          <a:stretch>
            <a:fillRect/>
          </a:stretch>
        </p:blipFill>
        <p:spPr>
          <a:xfrm>
            <a:off x="3276600" y="2590800"/>
            <a:ext cx="5257800" cy="3286125"/>
          </a:xfrm>
        </p:spPr>
      </p:pic>
      <p:sp>
        <p:nvSpPr>
          <p:cNvPr id="9" name="TextBox 8"/>
          <p:cNvSpPr txBox="1"/>
          <p:nvPr/>
        </p:nvSpPr>
        <p:spPr>
          <a:xfrm>
            <a:off x="533400" y="2438400"/>
            <a:ext cx="2438400" cy="2862322"/>
          </a:xfrm>
          <a:prstGeom prst="rect">
            <a:avLst/>
          </a:prstGeom>
          <a:noFill/>
        </p:spPr>
        <p:txBody>
          <a:bodyPr wrap="square" rtlCol="0">
            <a:spAutoFit/>
          </a:bodyPr>
          <a:lstStyle/>
          <a:p>
            <a:r>
              <a:rPr lang="en-US" dirty="0" smtClean="0"/>
              <a:t>Allows  students to open and save PDF files from the web or email.</a:t>
            </a:r>
          </a:p>
          <a:p>
            <a:endParaRPr lang="en-US" dirty="0" smtClean="0"/>
          </a:p>
          <a:p>
            <a:r>
              <a:rPr lang="en-US" dirty="0" smtClean="0"/>
              <a:t>Text pieces from the web or linked by teacher web pages can be opened more easily for reading.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cs.jpg"/>
          <p:cNvPicPr>
            <a:picLocks noGrp="1" noChangeAspect="1"/>
          </p:cNvPicPr>
          <p:nvPr isPhoto="1"/>
        </p:nvPicPr>
        <p:blipFill>
          <a:blip r:embed="rId2" cstate="print">
            <a:lum/>
          </a:blip>
          <a:stretch>
            <a:fillRect/>
          </a:stretch>
        </p:blipFill>
        <p:spPr>
          <a:xfrm>
            <a:off x="0" y="1190625"/>
            <a:ext cx="9144000" cy="4475163"/>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3496" y="2362200"/>
            <a:ext cx="3383280" cy="685800"/>
          </a:xfrm>
        </p:spPr>
        <p:txBody>
          <a:bodyPr/>
          <a:lstStyle/>
          <a:p>
            <a:r>
              <a:rPr lang="en-US" dirty="0" smtClean="0"/>
              <a:t>For Microsoft Documents</a:t>
            </a:r>
            <a:endParaRPr lang="en-US" dirty="0"/>
          </a:p>
        </p:txBody>
      </p:sp>
      <p:sp>
        <p:nvSpPr>
          <p:cNvPr id="3" name="Text Placeholder 2"/>
          <p:cNvSpPr>
            <a:spLocks noGrp="1"/>
          </p:cNvSpPr>
          <p:nvPr>
            <p:ph type="body" idx="2"/>
          </p:nvPr>
        </p:nvSpPr>
        <p:spPr>
          <a:xfrm>
            <a:off x="5353496" y="3352799"/>
            <a:ext cx="3383280" cy="3275647"/>
          </a:xfrm>
        </p:spPr>
        <p:txBody>
          <a:bodyPr>
            <a:normAutofit/>
          </a:bodyPr>
          <a:lstStyle/>
          <a:p>
            <a:r>
              <a:rPr lang="en-US" sz="2000" dirty="0" smtClean="0"/>
              <a:t>The free version allows for viewing Excel, PowerPoint or Word documents.</a:t>
            </a:r>
          </a:p>
          <a:p>
            <a:endParaRPr lang="en-US" sz="2000" dirty="0" smtClean="0"/>
          </a:p>
          <a:p>
            <a:r>
              <a:rPr lang="en-US" sz="2000" dirty="0" smtClean="0"/>
              <a:t>For a fee-based version, students can open and edit documents. </a:t>
            </a:r>
            <a:endParaRPr lang="en-US" sz="2000" dirty="0"/>
          </a:p>
        </p:txBody>
      </p:sp>
      <p:pic>
        <p:nvPicPr>
          <p:cNvPr id="5" name="Content Placeholder 4" descr="docs to go.jpg"/>
          <p:cNvPicPr>
            <a:picLocks noGrp="1" noChangeAspect="1"/>
          </p:cNvPicPr>
          <p:nvPr>
            <p:ph sz="half" idx="1"/>
          </p:nvPr>
        </p:nvPicPr>
        <p:blipFill>
          <a:blip r:embed="rId2" cstate="print"/>
          <a:stretch>
            <a:fillRect/>
          </a:stretch>
        </p:blipFill>
        <p:spPr>
          <a:xfrm>
            <a:off x="457199" y="2819400"/>
            <a:ext cx="1875017" cy="2800350"/>
          </a:xfrm>
        </p:spPr>
      </p:pic>
      <p:sp>
        <p:nvSpPr>
          <p:cNvPr id="6" name="Rectangle 5"/>
          <p:cNvSpPr/>
          <p:nvPr/>
        </p:nvSpPr>
        <p:spPr>
          <a:xfrm>
            <a:off x="914400" y="838200"/>
            <a:ext cx="5607625"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Docs to Go App</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7" name="Picture 6" descr="doc 2.jpg"/>
          <p:cNvPicPr>
            <a:picLocks noChangeAspect="1"/>
          </p:cNvPicPr>
          <p:nvPr/>
        </p:nvPicPr>
        <p:blipFill>
          <a:blip r:embed="rId3" cstate="print"/>
          <a:stretch>
            <a:fillRect/>
          </a:stretch>
        </p:blipFill>
        <p:spPr>
          <a:xfrm>
            <a:off x="2514600" y="1981200"/>
            <a:ext cx="2133600" cy="3200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smtClean="0"/>
              <a:t>QR Reader App</a:t>
            </a:r>
            <a:endParaRPr lang="en-US" dirty="0"/>
          </a:p>
        </p:txBody>
      </p:sp>
      <p:sp>
        <p:nvSpPr>
          <p:cNvPr id="3" name="Content Placeholder 2"/>
          <p:cNvSpPr>
            <a:spLocks noGrp="1"/>
          </p:cNvSpPr>
          <p:nvPr>
            <p:ph sz="half" idx="1"/>
          </p:nvPr>
        </p:nvSpPr>
        <p:spPr>
          <a:xfrm>
            <a:off x="457200" y="1905000"/>
            <a:ext cx="4038600" cy="4870387"/>
          </a:xfrm>
        </p:spPr>
        <p:txBody>
          <a:bodyPr/>
          <a:lstStyle/>
          <a:p>
            <a:r>
              <a:rPr lang="en-US" dirty="0" smtClean="0"/>
              <a:t>QR codes can take a device/smart phone straight to a website, picture or text. It gives quick access to a resource without having to input long web addresses. </a:t>
            </a:r>
            <a:endParaRPr lang="en-US" dirty="0"/>
          </a:p>
        </p:txBody>
      </p:sp>
      <p:pic>
        <p:nvPicPr>
          <p:cNvPr id="5" name="Content Placeholder 4" descr="qr1.jpg"/>
          <p:cNvPicPr>
            <a:picLocks noGrp="1" noChangeAspect="1"/>
          </p:cNvPicPr>
          <p:nvPr>
            <p:ph sz="half" idx="2"/>
          </p:nvPr>
        </p:nvPicPr>
        <p:blipFill>
          <a:blip r:embed="rId2" cstate="print"/>
          <a:stretch>
            <a:fillRect/>
          </a:stretch>
        </p:blipFill>
        <p:spPr>
          <a:xfrm>
            <a:off x="5638800" y="1219200"/>
            <a:ext cx="2697480" cy="4495800"/>
          </a:xfrm>
        </p:spPr>
      </p:pic>
      <p:pic>
        <p:nvPicPr>
          <p:cNvPr id="6" name="Picture 5" descr="qr2.jpg"/>
          <p:cNvPicPr>
            <a:picLocks noChangeAspect="1"/>
          </p:cNvPicPr>
          <p:nvPr/>
        </p:nvPicPr>
        <p:blipFill>
          <a:blip r:embed="rId3" cstate="print"/>
          <a:stretch>
            <a:fillRect/>
          </a:stretch>
        </p:blipFill>
        <p:spPr>
          <a:xfrm>
            <a:off x="914400" y="4038600"/>
            <a:ext cx="1508760" cy="25146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Use</a:t>
            </a:r>
            <a:endParaRPr lang="en-US" dirty="0"/>
          </a:p>
        </p:txBody>
      </p:sp>
      <p:sp>
        <p:nvSpPr>
          <p:cNvPr id="3" name="Content Placeholder 2"/>
          <p:cNvSpPr>
            <a:spLocks noGrp="1"/>
          </p:cNvSpPr>
          <p:nvPr>
            <p:ph sz="half" idx="1"/>
          </p:nvPr>
        </p:nvSpPr>
        <p:spPr/>
        <p:txBody>
          <a:bodyPr/>
          <a:lstStyle/>
          <a:p>
            <a:r>
              <a:rPr lang="en-US" dirty="0" smtClean="0"/>
              <a:t>Students can use with Android based Smart phones or Wi-Fi tablets that have a lens. </a:t>
            </a:r>
          </a:p>
          <a:p>
            <a:r>
              <a:rPr lang="en-US" dirty="0" smtClean="0"/>
              <a:t>Students can scan the code then be taken to a primary source page in social studies, an audio story in language arts or a science demonstration on YouTube.</a:t>
            </a:r>
          </a:p>
          <a:p>
            <a:r>
              <a:rPr lang="en-US" dirty="0" smtClean="0"/>
              <a:t>Post around the room as a scavenger hunt. Post at the classroom door to get the “DO Now” going!!</a:t>
            </a:r>
            <a:endParaRPr lang="en-US" dirty="0"/>
          </a:p>
        </p:txBody>
      </p:sp>
      <p:pic>
        <p:nvPicPr>
          <p:cNvPr id="7" name="Content Placeholder 6" descr="andriod qr.jpg"/>
          <p:cNvPicPr>
            <a:picLocks noGrp="1" noChangeAspect="1"/>
          </p:cNvPicPr>
          <p:nvPr>
            <p:ph sz="half" idx="2"/>
          </p:nvPr>
        </p:nvPicPr>
        <p:blipFill>
          <a:blip r:embed="rId2" cstate="print"/>
          <a:stretch>
            <a:fillRect/>
          </a:stretch>
        </p:blipFill>
        <p:spPr>
          <a:xfrm>
            <a:off x="4648200" y="2493169"/>
            <a:ext cx="4038600" cy="40386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Goggles App</a:t>
            </a:r>
            <a:endParaRPr lang="en-US" dirty="0"/>
          </a:p>
        </p:txBody>
      </p:sp>
      <p:pic>
        <p:nvPicPr>
          <p:cNvPr id="5" name="Content Placeholder 4" descr="goggle2.jpg"/>
          <p:cNvPicPr>
            <a:picLocks noGrp="1" noChangeAspect="1"/>
          </p:cNvPicPr>
          <p:nvPr>
            <p:ph sz="half" idx="1"/>
          </p:nvPr>
        </p:nvPicPr>
        <p:blipFill>
          <a:blip r:embed="rId2" cstate="print"/>
          <a:stretch>
            <a:fillRect/>
          </a:stretch>
        </p:blipFill>
        <p:spPr>
          <a:xfrm>
            <a:off x="5867400" y="2438400"/>
            <a:ext cx="2743200" cy="4041579"/>
          </a:xfrm>
        </p:spPr>
      </p:pic>
      <p:pic>
        <p:nvPicPr>
          <p:cNvPr id="6" name="Content Placeholder 5" descr="goggle3.png"/>
          <p:cNvPicPr>
            <a:picLocks noGrp="1" noChangeAspect="1"/>
          </p:cNvPicPr>
          <p:nvPr>
            <p:ph sz="half" idx="2"/>
          </p:nvPr>
        </p:nvPicPr>
        <p:blipFill>
          <a:blip r:embed="rId3" cstate="print"/>
          <a:stretch>
            <a:fillRect/>
          </a:stretch>
        </p:blipFill>
        <p:spPr>
          <a:xfrm>
            <a:off x="5029200" y="990600"/>
            <a:ext cx="1181100" cy="1181100"/>
          </a:xfrm>
        </p:spPr>
      </p:pic>
      <p:sp>
        <p:nvSpPr>
          <p:cNvPr id="7" name="TextBox 6"/>
          <p:cNvSpPr txBox="1"/>
          <p:nvPr/>
        </p:nvSpPr>
        <p:spPr>
          <a:xfrm>
            <a:off x="762000" y="2667000"/>
            <a:ext cx="4495800" cy="2308324"/>
          </a:xfrm>
          <a:prstGeom prst="rect">
            <a:avLst/>
          </a:prstGeom>
          <a:noFill/>
        </p:spPr>
        <p:txBody>
          <a:bodyPr wrap="square" rtlCol="0">
            <a:spAutoFit/>
          </a:bodyPr>
          <a:lstStyle/>
          <a:p>
            <a:r>
              <a:rPr lang="en-US" dirty="0" smtClean="0"/>
              <a:t>Google </a:t>
            </a:r>
            <a:r>
              <a:rPr lang="en-US" dirty="0" err="1" smtClean="0"/>
              <a:t>Googles</a:t>
            </a:r>
            <a:r>
              <a:rPr lang="en-US" dirty="0" smtClean="0"/>
              <a:t> is an app that identifies one dimensional pictures and graphics then links to an informational website.</a:t>
            </a:r>
          </a:p>
          <a:p>
            <a:endParaRPr lang="en-US" dirty="0"/>
          </a:p>
          <a:p>
            <a:r>
              <a:rPr lang="en-US" dirty="0" smtClean="0"/>
              <a:t>For instance, to the right, the application is used to click a photo of text in a foreign language, the app identifies the language and translates it.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Goggle</a:t>
            </a:r>
            <a:endParaRPr lang="en-US" dirty="0"/>
          </a:p>
        </p:txBody>
      </p:sp>
      <p:sp>
        <p:nvSpPr>
          <p:cNvPr id="3" name="Content Placeholder 2"/>
          <p:cNvSpPr>
            <a:spLocks noGrp="1"/>
          </p:cNvSpPr>
          <p:nvPr>
            <p:ph sz="half" idx="1"/>
          </p:nvPr>
        </p:nvSpPr>
        <p:spPr/>
        <p:txBody>
          <a:bodyPr/>
          <a:lstStyle/>
          <a:p>
            <a:r>
              <a:rPr lang="en-US" dirty="0" smtClean="0"/>
              <a:t>In this example, a student could take a picture of a primary source or painting posted in the classroom or on a fieldtrip, then be provided with the name and title of the artwork. </a:t>
            </a:r>
          </a:p>
          <a:p>
            <a:endParaRPr lang="en-US" dirty="0" smtClean="0"/>
          </a:p>
          <a:p>
            <a:pPr>
              <a:buNone/>
            </a:pPr>
            <a:endParaRPr lang="en-US" dirty="0"/>
          </a:p>
        </p:txBody>
      </p:sp>
      <p:pic>
        <p:nvPicPr>
          <p:cNvPr id="5" name="Content Placeholder 4" descr="goggles1unnamed.jpg"/>
          <p:cNvPicPr>
            <a:picLocks noGrp="1" noChangeAspect="1"/>
          </p:cNvPicPr>
          <p:nvPr>
            <p:ph sz="half" idx="2"/>
          </p:nvPr>
        </p:nvPicPr>
        <p:blipFill>
          <a:blip r:embed="rId2" cstate="print"/>
          <a:stretch>
            <a:fillRect/>
          </a:stretch>
        </p:blipFill>
        <p:spPr>
          <a:xfrm>
            <a:off x="5181600" y="1524000"/>
            <a:ext cx="2713809" cy="4525962"/>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643</TotalTime>
  <Words>669</Words>
  <Application>Microsoft Office PowerPoint</Application>
  <PresentationFormat>On-screen Show (4:3)</PresentationFormat>
  <Paragraphs>51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Urban</vt:lpstr>
      <vt:lpstr>Android Apps In Education 80/20</vt:lpstr>
      <vt:lpstr>Tablets on classrooms, BYOD schools</vt:lpstr>
      <vt:lpstr>Adobe Reader App</vt:lpstr>
      <vt:lpstr>Slide 4</vt:lpstr>
      <vt:lpstr>For Microsoft Documents</vt:lpstr>
      <vt:lpstr>QR Reader App</vt:lpstr>
      <vt:lpstr>Classroom Use</vt:lpstr>
      <vt:lpstr>Google Goggles App</vt:lpstr>
      <vt:lpstr>Google Goggle</vt:lpstr>
      <vt:lpstr>TED App</vt:lpstr>
      <vt:lpstr>Mathlab Graphing Calculator</vt:lpstr>
      <vt:lpstr>Dictionary Apps</vt:lpstr>
      <vt:lpstr>Dictionary.com</vt:lpstr>
      <vt:lpstr>Slide 14</vt:lpstr>
      <vt:lpstr>Slide 15</vt:lpstr>
    </vt:vector>
  </TitlesOfParts>
  <Company>Riverside Unified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Andriod Apps In Education </dc:title>
  <dc:creator>RUSD</dc:creator>
  <cp:lastModifiedBy>RUSD</cp:lastModifiedBy>
  <cp:revision>12</cp:revision>
  <dcterms:created xsi:type="dcterms:W3CDTF">2012-06-29T05:28:35Z</dcterms:created>
  <dcterms:modified xsi:type="dcterms:W3CDTF">2012-06-29T16:11:39Z</dcterms:modified>
</cp:coreProperties>
</file>